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003" autoAdjust="0"/>
    <p:restoredTop sz="94660"/>
  </p:normalViewPr>
  <p:slideViewPr>
    <p:cSldViewPr>
      <p:cViewPr>
        <p:scale>
          <a:sx n="70" d="100"/>
          <a:sy n="70" d="100"/>
        </p:scale>
        <p:origin x="-114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97267-FDB9-4C10-8326-784F4638EFB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A0B55-5C93-4562-A97F-89A5FA7AA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5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0B55-5C93-4562-A97F-89A5FA7AA3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0B55-5C93-4562-A97F-89A5FA7AA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9461BE-2BD0-4215-899B-A399D083ECEA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7388C7-DEFE-42C0-A25D-9A5C0FCAD5F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cotton-silk-banarasi-saree-with-blouse-114st3b616a9b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cotton-silk-banarasi-saree-with-blouse-199st027998ee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www.wholesalebox.in/cotton-silk-zari-border-saree-with-blouse-199st8968ccf4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lesalebox.in/cotton-silk-woven-saree-with-blouse-118std3307202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saree#!filter=175,22&amp;price_filter=&amp;option=&amp;sort=sort_order&amp;order=ASC&amp;rating_filter=&amp;search=&amp;stock_filter=0&amp;last_filter_action=filter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cotton-silk-abstract-printed-saree-with-blouse-105st208bccb8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cotton-silk-digital-printed-saree-with-blouse-067st6a28d069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hyperlink" Target="https://www.wholesalebox.in/cotton-silk-bandhani-saree-with-blouse-114stea5d712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lesalebox.in/chiffon-printed-saree-with-blouse-272stcb54df3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www.wholesalebox.in/chiffon-border-work-saree-with-blouse-075st22cde30d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chiffon-stone-work-saree-with-blouse-190ste4a5922d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chiffon-embroidery-saree-with-blouse-067st23adeae3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hyperlink" Target="https://www.wholesalebox.in/chiffon-hand-embroidery-saree-with-blouse-190st3af89bb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silk-embroidery-saree-with-blouse-257stb823c4d0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silk-border-work-saree-with-blouse-190st44d2caff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silk-embroidery-saree-with-blouse-067st0f5819bd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silk-zari-border-saree-with-blouse-243st2f0a7763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www.wholesalebox.in/silk-banarasi-saree-with-blouse-289st618485c7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lesalebox.in/sar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silk-weaving-saree-with-blouse-159st11d49954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s://www.wholesalebox.in/tapadia-patta-silk-printed-saree-with-blouse-126ste4db74dc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hyperlink" Target="https://www.wholesalebox.in/silk-stone-work-saree-with-blouse-190steb37f47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lesalebox.in/saree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chanderi-embroidery-saree-with-blouse-173stbccc1f3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chanderi-borders-printed-saree-with-blouse-173st42a66d52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s://www.wholesalebox.in/chanderi-embroidery-saree-with-blouse-173stc25d982c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.png"/><Relationship Id="rId9" Type="http://schemas.openxmlformats.org/officeDocument/2006/relationships/hyperlink" Target="https://www.wholesalebox.in/chanderi-shaded-saree-with-blouse-173st31849f0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www.wholesalebox.in/saree" TargetMode="External"/><Relationship Id="rId7" Type="http://schemas.openxmlformats.org/officeDocument/2006/relationships/hyperlink" Target="https://www.wholesalebox.in/crepe-embroidery-saree-with-blouse-114st08b0e5be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crepe-printed-saree-with-blouse-056st3675fee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2.jpeg"/><Relationship Id="rId7" Type="http://schemas.openxmlformats.org/officeDocument/2006/relationships/hyperlink" Target="https://www.facebook.com/wholesalebox1/?ref=br_rs" TargetMode="External"/><Relationship Id="rId12" Type="http://schemas.openxmlformats.org/officeDocument/2006/relationships/image" Target="../media/image52.pn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https://in.pinterest.com/wholesalebox/" TargetMode="External"/><Relationship Id="rId5" Type="http://schemas.openxmlformats.org/officeDocument/2006/relationships/image" Target="../media/image48.png"/><Relationship Id="rId15" Type="http://schemas.openxmlformats.org/officeDocument/2006/relationships/hyperlink" Target="http://www.wholesalebox.in/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hyperlink" Target="https://twitter.com/wholesalebox_in" TargetMode="External"/><Relationship Id="rId1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wholesalebox.in/saree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lesalebox.in/sar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saree#!filter=32&amp;price_filter=&amp;option=&amp;sort=sort_order&amp;order=ASC&amp;rating_filter=&amp;search=&amp;stock_filter=0&amp;last_filter_action=filter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lesalebox.in/art-silk-patola-saree-with-blouse-114st1fa236fb" TargetMode="External"/><Relationship Id="rId3" Type="http://schemas.openxmlformats.org/officeDocument/2006/relationships/hyperlink" Target="https://www.wholesalebox.in/saree" TargetMode="External"/><Relationship Id="rId7" Type="http://schemas.openxmlformats.org/officeDocument/2006/relationships/hyperlink" Target="https://www.wholesalebox.in/art-silk-printed-saree-with-blouse-126st2a7b217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wholesalebox.in/saree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art-silk-bandhani-saree-with-blouse-073stbb4089b1" TargetMode="External"/><Relationship Id="rId5" Type="http://schemas.openxmlformats.org/officeDocument/2006/relationships/hyperlink" Target="https://www.wholesalebox.in/art-silk-banarasi-saree-with-blouse-114st2d5f3434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lesalebox.in/art-silk-embroidery-saree-with-blouse-257st94c1da26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art-silk-woven-saree-with-blouse-114stb5adb0ed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s://www.wholesalebox.in/art-silk-digital-printed-saree-with-blouse-067stde543ce2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lesalebox.in/georgette-printed-saree-with-blouse-272stfb108eb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hyperlink" Target="https://www.wholesalebox.in/georgette-embroidered-saree-with-blouse-067st6294a17e" TargetMode="External"/><Relationship Id="rId2" Type="http://schemas.openxmlformats.org/officeDocument/2006/relationships/hyperlink" Target="https://www.wholesalebox.in/sa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wholesalebox.in/georgette-printed-saree-with-blouse-272st0ecffe05" TargetMode="External"/><Relationship Id="rId10" Type="http://schemas.openxmlformats.org/officeDocument/2006/relationships/hyperlink" Target="https://www.wholesalebox.in/georgette-border-work-plain-saree-with-blouse-064st8e2540a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5297" y="222737"/>
            <a:ext cx="7080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Wholesale Sarees</a:t>
            </a:r>
            <a:endParaRPr lang="en-US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6576255" y="6389427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WSB 2018\PPT\JuteSilk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6" y="1676400"/>
            <a:ext cx="7315200" cy="39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WSB 2018\PPT\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79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0719" y="303402"/>
            <a:ext cx="463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Cotton Silk Saree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D:\WSB 2018\PPT\RDCAT94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2018" r="19035" b="346"/>
          <a:stretch/>
        </p:blipFill>
        <p:spPr bwMode="auto">
          <a:xfrm>
            <a:off x="6188837" y="1280160"/>
            <a:ext cx="265176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263783"/>
            <a:ext cx="53621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We always offer the product range in the finest quality possible. Get some of the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trending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Wholesale Cotton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Silk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Saree.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Style available in Cotton Silk Saree on our site are Zari Border, Banarsi, Printed, Woven, Weave, Abstract Printed, Bandhani.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We are having a top brand exclusive collection of Wholesale Cotton Silk Saree.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569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0322" y="303971"/>
            <a:ext cx="694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 </a:t>
            </a: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of Cotton 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Silk Saree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0134" y="125362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Cotton Silk Zari Border Saree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WSB 2018\PPT\SGSAREECS90_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34" y="2084625"/>
            <a:ext cx="2490788" cy="42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1295399"/>
            <a:ext cx="3276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7"/>
              </a:rPr>
              <a:t>Cotton Silk Banarsi Saree</a:t>
            </a:r>
            <a:endParaRPr lang="en-US" dirty="0"/>
          </a:p>
        </p:txBody>
      </p:sp>
      <p:pic>
        <p:nvPicPr>
          <p:cNvPr id="2051" name="Picture 3" descr="D:\WSB 2018\PPT\SGCS-83-84-85-86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74" y="2007287"/>
            <a:ext cx="2635289" cy="44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WSB 2018\PPT\PGZSAREE27-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3608"/>
            <a:ext cx="342103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2403" y="762000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6"/>
              </a:rPr>
              <a:t>Cotton Silk Printed Saree</a:t>
            </a:r>
            <a:endParaRPr lang="en-US" sz="2400" dirty="0"/>
          </a:p>
        </p:txBody>
      </p:sp>
      <p:pic>
        <p:nvPicPr>
          <p:cNvPr id="3075" name="Picture 3" descr="D:\WSB 2018\PPT\R-BINDI-KUKADA-01-07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6" y="1373832"/>
            <a:ext cx="2971800" cy="46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2656" y="814316"/>
            <a:ext cx="323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8"/>
              </a:rPr>
              <a:t>Cotton Silk Woven Saree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WSB 2018\PPT\SRCS1154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r="12002" b="1999"/>
          <a:stretch/>
        </p:blipFill>
        <p:spPr bwMode="auto">
          <a:xfrm>
            <a:off x="990600" y="1676400"/>
            <a:ext cx="237744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47606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Cotton Silk Designer Weaving Saree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7607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7"/>
              </a:rPr>
              <a:t>Cotton Silk Abstract Printed Saree</a:t>
            </a:r>
            <a:endParaRPr lang="en-US" sz="2400" dirty="0"/>
          </a:p>
        </p:txBody>
      </p:sp>
      <p:pic>
        <p:nvPicPr>
          <p:cNvPr id="4099" name="Picture 3" descr="D:\WSB 2018\PPT\Akshita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1040"/>
          <a:stretch/>
        </p:blipFill>
        <p:spPr bwMode="auto">
          <a:xfrm>
            <a:off x="3749040" y="1676398"/>
            <a:ext cx="2468880" cy="44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4748" y="47607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9"/>
              </a:rPr>
              <a:t>Cotton Silk Bandhani Saree</a:t>
            </a:r>
            <a:endParaRPr lang="en-US" dirty="0"/>
          </a:p>
        </p:txBody>
      </p:sp>
      <p:pic>
        <p:nvPicPr>
          <p:cNvPr id="4100" name="Picture 4" descr="D:\WSB 2018\PPT\RDCAT64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48" y="1676400"/>
            <a:ext cx="248388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5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1587" y="246134"/>
            <a:ext cx="3685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Chiffon Saree</a:t>
            </a:r>
            <a:endParaRPr lang="en-US" sz="4800" dirty="0"/>
          </a:p>
        </p:txBody>
      </p:sp>
      <p:pic>
        <p:nvPicPr>
          <p:cNvPr id="5122" name="Picture 2" descr="D:\WSB 2018\PPT\zcz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44" y="1156734"/>
            <a:ext cx="3199357" cy="5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077226"/>
            <a:ext cx="48249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Chiffon Saree Wholesale are popular in various regions in India. We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have some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good trending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Designer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pieces.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Elegant Jewelry and Matching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options are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Also available on our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It comes in different work types which are  Border Work, Printed, Embroidery, Stone Work, Hand Embroidery, Woven.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0793" y="280673"/>
            <a:ext cx="623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 </a:t>
            </a: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of 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Chiffon Saree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120590"/>
            <a:ext cx="351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5"/>
              </a:rPr>
              <a:t>Chiffon Border Work Saree</a:t>
            </a:r>
            <a:endParaRPr lang="en-US" sz="2400" dirty="0"/>
          </a:p>
        </p:txBody>
      </p:sp>
      <p:pic>
        <p:nvPicPr>
          <p:cNvPr id="6146" name="Picture 2" descr="D:\WSB 2018\PPT\UESsetx15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2631"/>
          <a:stretch/>
        </p:blipFill>
        <p:spPr bwMode="auto">
          <a:xfrm>
            <a:off x="1579477" y="1582255"/>
            <a:ext cx="2103120" cy="4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SB 2018\PPT\zcz20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99315"/>
            <a:ext cx="2560637" cy="46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2600" y="1137649"/>
            <a:ext cx="2591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8"/>
              </a:rPr>
              <a:t>Chiffon Work Saree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42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WSB 2018\PPT\KLSSRT191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19047"/>
          <a:stretch/>
        </p:blipFill>
        <p:spPr bwMode="auto">
          <a:xfrm>
            <a:off x="1005840" y="1490735"/>
            <a:ext cx="2194560" cy="44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840" y="457200"/>
            <a:ext cx="257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Chiffon Embroidery Saree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799" y="457199"/>
            <a:ext cx="297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7"/>
              </a:rPr>
              <a:t>Chiffon Stone Work Saree</a:t>
            </a:r>
            <a:endParaRPr lang="en-US" sz="2400" dirty="0"/>
          </a:p>
        </p:txBody>
      </p:sp>
      <p:pic>
        <p:nvPicPr>
          <p:cNvPr id="7171" name="Picture 3" descr="D:\WSB 2018\PPT\Patang0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63" y="1490735"/>
            <a:ext cx="3093493" cy="44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3463" y="468669"/>
            <a:ext cx="276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9"/>
              </a:rPr>
              <a:t>Chiffon Hand Embroidery Saree</a:t>
            </a:r>
            <a:endParaRPr lang="en-US" sz="2400" dirty="0"/>
          </a:p>
        </p:txBody>
      </p:sp>
      <p:pic>
        <p:nvPicPr>
          <p:cNvPr id="12" name="Picture 2" descr="D:\WSB 2018\PPT\Patang0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497559"/>
            <a:ext cx="2819400" cy="44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5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197610"/>
            <a:ext cx="2669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Silk </a:t>
            </a:r>
            <a:r>
              <a:rPr lang="en-US" sz="48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Saree</a:t>
            </a:r>
            <a:endParaRPr lang="en-US" sz="4800" dirty="0"/>
          </a:p>
        </p:txBody>
      </p:sp>
      <p:pic>
        <p:nvPicPr>
          <p:cNvPr id="1027" name="Picture 3" descr="D:\WSB 2018\PPT\CORTINA800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0223" r="5104" b="3350"/>
          <a:stretch/>
        </p:blipFill>
        <p:spPr bwMode="auto">
          <a:xfrm>
            <a:off x="5181600" y="1047941"/>
            <a:ext cx="3658997" cy="51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856357"/>
            <a:ext cx="449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Silk Saree is known as the Indian Fashion Statement. We have some of the selected Designer Pieces you can Choose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from.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Work types in Silk Saree are Embroidery, Border Work,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Banarsi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Zari Border, Stone Work, Printed, Weave.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Get the excellent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quality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Wholesale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Silk Saree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from our store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3155" y="280675"/>
            <a:ext cx="547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 of 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Silk Saree</a:t>
            </a:r>
            <a:endParaRPr lang="en-US" sz="3600" dirty="0"/>
          </a:p>
        </p:txBody>
      </p:sp>
      <p:pic>
        <p:nvPicPr>
          <p:cNvPr id="3074" name="Picture 2" descr="D:\WSB 2018\PPT\KLSAFRN7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6" y="1676400"/>
            <a:ext cx="3010374" cy="46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226" y="1066799"/>
            <a:ext cx="292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6"/>
              </a:rPr>
              <a:t>Silk Embroidery Saree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46180" y="1066883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7"/>
              </a:rPr>
              <a:t>Silk Border Work Saree</a:t>
            </a:r>
            <a:endParaRPr lang="en-US" sz="2400" dirty="0"/>
          </a:p>
        </p:txBody>
      </p:sp>
      <p:pic>
        <p:nvPicPr>
          <p:cNvPr id="3075" name="Picture 3" descr="D:\WSB 2018\PPT\2200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7863" r="1358" b="5468"/>
          <a:stretch/>
        </p:blipFill>
        <p:spPr bwMode="auto">
          <a:xfrm>
            <a:off x="5667789" y="1528548"/>
            <a:ext cx="292608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0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0587" y="606805"/>
            <a:ext cx="2358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5"/>
              </a:rPr>
              <a:t>Silk Banarsi Saree</a:t>
            </a:r>
            <a:endParaRPr lang="en-US" sz="2400" dirty="0"/>
          </a:p>
        </p:txBody>
      </p:sp>
      <p:pic>
        <p:nvPicPr>
          <p:cNvPr id="4098" name="Picture 2" descr="D:\WSB 2018\PPT\Silk-4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7" y="1248684"/>
            <a:ext cx="289947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620453"/>
            <a:ext cx="295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7"/>
              </a:rPr>
              <a:t>Silk Zari Border Saree</a:t>
            </a:r>
            <a:endParaRPr lang="en-US" sz="2400" dirty="0"/>
          </a:p>
        </p:txBody>
      </p:sp>
      <p:pic>
        <p:nvPicPr>
          <p:cNvPr id="4099" name="Picture 3" descr="D:\WSB 2018\PPT\CATLOG-02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13962"/>
            <a:ext cx="2951834" cy="51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8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07704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Saree is one of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India’s oldest outfit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present till the current date and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becoming trending day by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day. Always remains high on demand.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Gill Sans MT (Body)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Gill Sans MT (Body)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The good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part is that it can be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draped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in 100 different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styles so is always in high demand.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Gill Sans MT (Body)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Retailers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can get the best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 (Body)"/>
                <a:hlinkClick r:id="rId3"/>
              </a:rPr>
              <a:t>Wholesale Sarees for business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 on very amazing lower rates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from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Wholesalebox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 (Body)"/>
              </a:rPr>
              <a:t>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Gill Sans MT (Body)"/>
            </a:endParaRPr>
          </a:p>
        </p:txBody>
      </p:sp>
      <p:pic>
        <p:nvPicPr>
          <p:cNvPr id="2052" name="Picture 4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03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184375"/>
            <a:ext cx="1716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</a:rPr>
              <a:t>Saree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4" descr="D:\WSB 2018\PPT\wholesale-box-indian-startu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17693" y="6389427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WSB 2018\PPT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5665"/>
            <a:ext cx="3512045" cy="49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6750" y="501328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Tapadia </a:t>
            </a:r>
            <a:r>
              <a:rPr lang="en-US" sz="2400" dirty="0" err="1" smtClean="0">
                <a:hlinkClick r:id="rId5"/>
              </a:rPr>
              <a:t>Patta</a:t>
            </a:r>
            <a:r>
              <a:rPr lang="en-US" sz="2400" dirty="0" smtClean="0">
                <a:hlinkClick r:id="rId5"/>
              </a:rPr>
              <a:t> Silk Printed Saree</a:t>
            </a:r>
            <a:endParaRPr lang="en-US" sz="2400" dirty="0"/>
          </a:p>
        </p:txBody>
      </p:sp>
      <p:pic>
        <p:nvPicPr>
          <p:cNvPr id="5124" name="Picture 4" descr="D:\WSB 2018\PPT\TP-9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2" y="1284094"/>
            <a:ext cx="2708398" cy="50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549559"/>
            <a:ext cx="247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7"/>
              </a:rPr>
              <a:t>Silk Weaving Saree</a:t>
            </a:r>
            <a:endParaRPr lang="en-US" sz="2400" dirty="0"/>
          </a:p>
        </p:txBody>
      </p:sp>
      <p:pic>
        <p:nvPicPr>
          <p:cNvPr id="5125" name="Picture 5" descr="D:\WSB 2018\PPT\4865BK_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900" r="10143" b="763"/>
          <a:stretch/>
        </p:blipFill>
        <p:spPr bwMode="auto">
          <a:xfrm>
            <a:off x="6323742" y="1332325"/>
            <a:ext cx="2651760" cy="50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84213" y="538861"/>
            <a:ext cx="264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9"/>
              </a:rPr>
              <a:t>Silk Stone Work Saree</a:t>
            </a:r>
            <a:endParaRPr lang="en-US" sz="2400" dirty="0"/>
          </a:p>
        </p:txBody>
      </p:sp>
      <p:pic>
        <p:nvPicPr>
          <p:cNvPr id="13" name="Picture 2" descr="D:\WSB 2018\PPT\Tulip06_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10187" r="12912" b="3077"/>
          <a:stretch/>
        </p:blipFill>
        <p:spPr bwMode="auto">
          <a:xfrm>
            <a:off x="3673976" y="1369858"/>
            <a:ext cx="2651760" cy="50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4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745992" cy="1143000"/>
          </a:xfrm>
        </p:spPr>
        <p:txBody>
          <a:bodyPr/>
          <a:lstStyle/>
          <a:p>
            <a:r>
              <a:rPr lang="en-US" sz="44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Chanderi </a:t>
            </a:r>
            <a:r>
              <a:rPr lang="en-US" sz="44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Saree</a:t>
            </a:r>
            <a:endParaRPr lang="en-US" sz="4400" dirty="0"/>
          </a:p>
        </p:txBody>
      </p:sp>
      <p:pic>
        <p:nvPicPr>
          <p:cNvPr id="6146" name="Picture 2" descr="C:\Users\user\Downloads\COTTON1073-1076-1074-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61" y="1447800"/>
            <a:ext cx="2895600" cy="48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SB 2018\PPT\wholesale-box-indian-startu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295399"/>
            <a:ext cx="571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Chanderi Saree has been proved that outfit that never gets too old to be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shopped.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Get some latest Wholesale Designer Pieces of Chanderi Sarees in Bulk.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Hurry up!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Retailers, Get some Elegant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Wholesale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 Chanderi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Saree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collection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for your shop.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Some of the major Work types available for Chanderi Saree on our site are Embroidery, Border Work, Shaded.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0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46620"/>
            <a:ext cx="588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 of 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Crepe Saree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50547" y="1012285"/>
            <a:ext cx="268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Chanderi Embroidery Saree</a:t>
            </a:r>
            <a:endParaRPr lang="en-US" sz="2400" dirty="0"/>
          </a:p>
        </p:txBody>
      </p:sp>
      <p:pic>
        <p:nvPicPr>
          <p:cNvPr id="7170" name="Picture 2" descr="D:\WSB 2018\PPT\COTTON1071-1066-1072-10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1"/>
          <a:stretch/>
        </p:blipFill>
        <p:spPr bwMode="auto">
          <a:xfrm>
            <a:off x="1050546" y="1843282"/>
            <a:ext cx="2468880" cy="43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1034349"/>
            <a:ext cx="31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7"/>
              </a:rPr>
              <a:t>Chanderi Borders Printed Saree</a:t>
            </a:r>
            <a:endParaRPr lang="en-US" sz="2400" dirty="0"/>
          </a:p>
        </p:txBody>
      </p:sp>
      <p:pic>
        <p:nvPicPr>
          <p:cNvPr id="7171" name="Picture 3" descr="D:\WSB 2018\PPT\bsblackhand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26" y="1865347"/>
            <a:ext cx="2728974" cy="43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9400" y="1080515"/>
            <a:ext cx="235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Chanderi Shaded Saree</a:t>
            </a:r>
            <a:endParaRPr lang="en-US" dirty="0"/>
          </a:p>
        </p:txBody>
      </p:sp>
      <p:pic>
        <p:nvPicPr>
          <p:cNvPr id="7172" name="Picture 4" descr="D:\WSB 2018\PPT\catalog5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49964" r="24783" b="4"/>
          <a:stretch/>
        </p:blipFill>
        <p:spPr bwMode="auto">
          <a:xfrm>
            <a:off x="6477000" y="1843282"/>
            <a:ext cx="2404662" cy="41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4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25011"/>
            <a:ext cx="2961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Crepe Saree</a:t>
            </a:r>
            <a:endParaRPr lang="en-US" sz="4400" dirty="0"/>
          </a:p>
        </p:txBody>
      </p:sp>
      <p:pic>
        <p:nvPicPr>
          <p:cNvPr id="8194" name="Picture 2" descr="D:\WSB 2018\PPT\LAVISH30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1819" r="15761" b="2182"/>
          <a:stretch/>
        </p:blipFill>
        <p:spPr bwMode="auto">
          <a:xfrm>
            <a:off x="5867400" y="1219200"/>
            <a:ext cx="2834640" cy="50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13786"/>
            <a:ext cx="4983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main part of Crepe Sarees is that it comes in crisp and crinkled appearance. It is quite comfortable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nd sits lightly on the skin due to its heavy fabric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. Does always in high demand.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Two of the best work type in Crepe Saree are Printed and Embroidery.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Have a look and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get some of the Nice Bridal Crepe Saree collection on Lowest price in the market never before.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00800" cy="11430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 of Crepe Saree</a:t>
            </a:r>
            <a:endParaRPr lang="en-US" sz="3600" dirty="0"/>
          </a:p>
        </p:txBody>
      </p:sp>
      <p:pic>
        <p:nvPicPr>
          <p:cNvPr id="9218" name="Picture 2" descr="D:\WSB 2018\PPT\7408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2" y="1752600"/>
            <a:ext cx="3235657" cy="45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SB 2018\PPT\wholesale-box-indian-startu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2057" y="1359131"/>
            <a:ext cx="27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6"/>
              </a:rPr>
              <a:t>Crepe Printed Saree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17351" y="1339881"/>
            <a:ext cx="3286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7"/>
              </a:rPr>
              <a:t>Crepe Embroidery Saree</a:t>
            </a:r>
            <a:endParaRPr lang="en-US" sz="2400" dirty="0"/>
          </a:p>
        </p:txBody>
      </p:sp>
      <p:pic>
        <p:nvPicPr>
          <p:cNvPr id="9219" name="Picture 3" descr="D:\WSB 2018\PPT\RDCAT115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50" y="1820796"/>
            <a:ext cx="2478849" cy="44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6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06" y="4581548"/>
            <a:ext cx="450175" cy="4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7598" y="4681812"/>
            <a:ext cx="281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(+91)141-4049163</a:t>
            </a:r>
            <a:endParaRPr lang="en-US" sz="1600" b="1" u="sng" dirty="0"/>
          </a:p>
        </p:txBody>
      </p:sp>
      <p:pic>
        <p:nvPicPr>
          <p:cNvPr id="10" name="Picture 4" descr="C:\Users\user\Downloads\580b57fcd9996e24bc43c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2" y="5157652"/>
            <a:ext cx="536805" cy="5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07598" y="5321296"/>
            <a:ext cx="3602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(+91)-8696491521</a:t>
            </a:r>
            <a:endParaRPr lang="en-US" sz="1600" b="1" u="sng" dirty="0"/>
          </a:p>
        </p:txBody>
      </p:sp>
      <p:pic>
        <p:nvPicPr>
          <p:cNvPr id="12" name="Picture 5" descr="C:\Users\user\Downloads\md_5a9794da1b10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1" y="5694457"/>
            <a:ext cx="561667" cy="5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87004" y="4681812"/>
            <a:ext cx="226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info@wholesalebox.in</a:t>
            </a:r>
            <a:endParaRPr lang="en-US" sz="1600" b="1" u="sng" dirty="0"/>
          </a:p>
        </p:txBody>
      </p:sp>
      <p:pic>
        <p:nvPicPr>
          <p:cNvPr id="15" name="Picture 2" descr="C:\Users\user\Downloads\twitter.pn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4" t="-1763" r="15464" b="17147"/>
          <a:stretch/>
        </p:blipFill>
        <p:spPr bwMode="auto">
          <a:xfrm>
            <a:off x="2541587" y="5694457"/>
            <a:ext cx="605478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ownloads\b133746f7dfcc7757b8a6fa038dd8d1b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96" y="572764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ownloads\dispatcher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00" y="5145188"/>
            <a:ext cx="514662" cy="5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87004" y="5256777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support@wholesalebox.in</a:t>
            </a:r>
            <a:endParaRPr lang="en-US" sz="1600" b="1" u="sng" dirty="0"/>
          </a:p>
        </p:txBody>
      </p:sp>
      <p:pic>
        <p:nvPicPr>
          <p:cNvPr id="10242" name="Picture 2" descr="D:\WSB 2018\PPT\email_icon_with_arrow_vector_eps10_31285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80" y="4581548"/>
            <a:ext cx="522782" cy="4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45676" y="222084"/>
            <a:ext cx="4082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chemeClr val="accent3">
                    <a:lumMod val="50000"/>
                  </a:schemeClr>
                </a:solidFill>
              </a:rPr>
              <a:t>CONTACT US..!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382" y="1524000"/>
            <a:ext cx="798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We are thinking Forward to Respond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u="sng" dirty="0" smtClean="0">
                <a:solidFill>
                  <a:schemeClr val="accent3">
                    <a:lumMod val="50000"/>
                  </a:schemeClr>
                </a:solidFill>
                <a:hlinkClick r:id="rId15"/>
              </a:rPr>
              <a:t>www.wholesalebox.in</a:t>
            </a:r>
            <a:endParaRPr lang="en-US" sz="2000" b="1" i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Types of Sarees available</a:t>
            </a:r>
            <a:endParaRPr lang="en-US" sz="4800" b="1" u="sng" dirty="0"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282492" cy="411480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Art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Silk.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Georgette.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Cotton Silk.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Chiffon.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Silk.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Chanderi.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Crepe.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6" name="Picture 4" descr="D:\WSB 2018\PPT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47" y="-3412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WSB 2018\PPT\traditional-indian-sarees-157703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89" y="1676400"/>
            <a:ext cx="4114800" cy="43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WSB 2018\PPT\wholesale-box-indian-startup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389427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Art Silk Saree</a:t>
            </a:r>
            <a:endParaRPr lang="en-US" sz="4800" b="1" u="sng" dirty="0"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5" name="Picture 4" descr="D:\WSB 2018\PPT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WSB 2018\PPT\wholesale-box-indian-startu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SB 2018\PPT\SSB-S30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2903" r="19086" b="2488"/>
          <a:stretch/>
        </p:blipFill>
        <p:spPr bwMode="auto">
          <a:xfrm>
            <a:off x="6096000" y="1280160"/>
            <a:ext cx="265176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447800"/>
            <a:ext cx="5562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Art silk means Artificial Silk, It is highly on demand in the market due to its unique designs.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Different work type of Art Silk Saree includes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Banarsi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Bandhani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Printed,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Patola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Woven, Embroidery and Weave.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 good option to buy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Wholesale  Art Silk Saree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at the very high margin for Retailers and so many options to choose from on Wholesalebox.in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WSB 2018\PPT\wholesale-box-indian-startu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WSB 2018\PPT\KL-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4818"/>
            <a:ext cx="2743200" cy="47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WSB 2018\PPT\RDBN1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5525"/>
            <a:ext cx="2441195" cy="48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99459"/>
            <a:ext cx="281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Art Silk Printed Saree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185" y="599460"/>
            <a:ext cx="26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Art Silk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hlinkClick r:id="rId8"/>
              </a:rPr>
              <a:t>P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atola Saree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WSB 2018\PPT\wholesale-box-indian-startu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41809"/>
            <a:ext cx="638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of Art Silk Sarees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28048" y="988140"/>
            <a:ext cx="281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Art Silk Banarsi Saree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010009"/>
            <a:ext cx="3080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Art Silk Bandhani Saree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D:\WSB 2018\PPT\RDCAT20_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3930" r="24487" b="3915"/>
          <a:stretch/>
        </p:blipFill>
        <p:spPr bwMode="auto">
          <a:xfrm>
            <a:off x="1330767" y="1615439"/>
            <a:ext cx="2011680" cy="45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SB 2018\PPT\SSB-S316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 t="1786" r="11424" b="-371"/>
          <a:stretch/>
        </p:blipFill>
        <p:spPr bwMode="auto">
          <a:xfrm>
            <a:off x="5677889" y="1615440"/>
            <a:ext cx="239268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WSB 2018\PPT\RDCAT106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702" r="12631" b="349"/>
          <a:stretch/>
        </p:blipFill>
        <p:spPr bwMode="auto">
          <a:xfrm>
            <a:off x="990600" y="1445781"/>
            <a:ext cx="201168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06805"/>
            <a:ext cx="224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Art Silk Woven Saree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7" name="Picture 3" descr="D:\WSB 2018\PPT\images (4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" r="16863" b="-1239"/>
          <a:stretch/>
        </p:blipFill>
        <p:spPr bwMode="auto">
          <a:xfrm>
            <a:off x="3598596" y="1537221"/>
            <a:ext cx="265176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2482" y="637510"/>
            <a:ext cx="284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Art Silk Embroidery Saree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8" name="Picture 4" descr="D:\WSB 2018\PPT\SRAS1140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34" y="1580197"/>
            <a:ext cx="2438400" cy="41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64667" y="670492"/>
            <a:ext cx="300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10"/>
              </a:rPr>
              <a:t>Art Silk Designer Silk Saree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27629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Georgette </a:t>
            </a:r>
            <a:r>
              <a:rPr lang="en-US" sz="48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Saree</a:t>
            </a:r>
            <a:endParaRPr lang="en-US" sz="4800" dirty="0"/>
          </a:p>
        </p:txBody>
      </p:sp>
      <p:pic>
        <p:nvPicPr>
          <p:cNvPr id="7170" name="Picture 2" descr="D:\WSB 2018\PPT\WLSAREE01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50" y="1143000"/>
            <a:ext cx="3142950" cy="50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083640"/>
            <a:ext cx="54864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At the time of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occasions,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Georgette Saree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is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perfect choice, so Retailers need to improve their collection by adding some Georgette Sarees to it.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Trending types of Georgette Sarees available on our site are Printed, Embroidery, Border Work, Mirror Work, Cut Work, Stone Work.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Retailers can get their Product on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High Margin comparatively to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the Market available at our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website.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SB 2018\PPT\wholesale-box-indian-startu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 b="38118"/>
          <a:stretch/>
        </p:blipFill>
        <p:spPr bwMode="auto">
          <a:xfrm>
            <a:off x="0" y="6400800"/>
            <a:ext cx="25415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WSB 2018\PPT\downlo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95" y="0"/>
            <a:ext cx="606805" cy="6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420" y="210232"/>
            <a:ext cx="664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Work Types </a:t>
            </a: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of 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Georgette </a:t>
            </a: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Saree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984105"/>
            <a:ext cx="236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Georgette Printed Saree</a:t>
            </a:r>
            <a:endParaRPr lang="en-US" sz="2400" dirty="0"/>
          </a:p>
        </p:txBody>
      </p:sp>
      <p:pic>
        <p:nvPicPr>
          <p:cNvPr id="8194" name="Picture 2" descr="D:\WSB 2018\PPT\ZCSAREE02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5102"/>
            <a:ext cx="2353101" cy="44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4600" y="103453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7"/>
              </a:rPr>
              <a:t>Georgette Embroidered Saree</a:t>
            </a:r>
            <a:endParaRPr lang="en-US" sz="2400" dirty="0"/>
          </a:p>
        </p:txBody>
      </p:sp>
      <p:pic>
        <p:nvPicPr>
          <p:cNvPr id="8195" name="Picture 3" descr="D:\WSB 2018\PPT\ASNM35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20" y="1828798"/>
            <a:ext cx="260295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WSB 2018\PPT\mirror_blu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5420" r="12377" b="2778"/>
          <a:stretch/>
        </p:blipFill>
        <p:spPr bwMode="auto">
          <a:xfrm>
            <a:off x="3735478" y="1828799"/>
            <a:ext cx="2322450" cy="44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4108" y="9978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10"/>
              </a:rPr>
              <a:t>Georgette Border Work Plain Saree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3745</TotalTime>
  <Words>742</Words>
  <Application>Microsoft Office PowerPoint</Application>
  <PresentationFormat>On-screen Show (4:3)</PresentationFormat>
  <Paragraphs>113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PowerPoint Presentation</vt:lpstr>
      <vt:lpstr>PowerPoint Presentation</vt:lpstr>
      <vt:lpstr>Types of Sarees available</vt:lpstr>
      <vt:lpstr>Art Silk Saree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Chanderi Saree</vt:lpstr>
      <vt:lpstr>PowerPoint Presentation</vt:lpstr>
      <vt:lpstr>PowerPoint Presentation</vt:lpstr>
      <vt:lpstr>Work Types of Crepe Saree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100</cp:revision>
  <dcterms:created xsi:type="dcterms:W3CDTF">2018-06-14T05:29:16Z</dcterms:created>
  <dcterms:modified xsi:type="dcterms:W3CDTF">2018-06-20T10:16:50Z</dcterms:modified>
</cp:coreProperties>
</file>